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fc0be6b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fc0be6b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fa443b51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fa443b51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f7c4e08b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f7c4e08b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f7c4e08b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f7c4e08b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f7c4e08b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f7c4e08b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f9b65f15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f9b65f15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c1d428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c1d428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f7c4e08b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f7c4e08b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f7c4e08b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f7c4e08b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f7c4e08b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f7c4e08b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f7c4e08b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f7c4e08b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f85b298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f85b298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fa443b516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fa443b516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f85b298f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f85b298f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fa443b516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fa443b516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fa443b516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fa443b516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fa443b516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fa443b516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f85b298f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f85b298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85b298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85b298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f9b65f15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f9b65f15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9b65f1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9b65f1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f7c4e08b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f7c4e08b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f9b65f15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f9b65f15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f9b65f15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f9b65f15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f9b65f15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f9b65f15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f7c4e08b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f7c4e08b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f85b298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f85b298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f7c4e08b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f7c4e08b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7c4e08b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7c4e08b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f7c4e08b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f7c4e08b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f7c4e08b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f7c4e08b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9b65f15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f9b65f15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f9b65f15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f9b65f15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2KtT07sNqXJe7h2fysjNa8eVFyF2FIqw/view" TargetMode="External"/><Relationship Id="rId4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i5E5JXMtYtvWakBt_U9kRDUO3-Uvk5Qx/view" TargetMode="External"/><Relationship Id="rId4" Type="http://schemas.openxmlformats.org/officeDocument/2006/relationships/image" Target="../media/image4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Ntwb--qVNqrbZ0EplQ3HFcQKimw_fRsX/view" TargetMode="External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cIagQnXFH0Kju3qGLFboOUm4ZG81yyzv/view" TargetMode="External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Relationship Id="rId1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Qn38S1YYk18VNjVo5OCCaXxy13Et32H_/view" TargetMode="External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hyperlink" Target="https://americanradiohistory.com/National_Radio_News.ht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youtu.be/ZaXm6wau-jc" TargetMode="External"/><Relationship Id="rId4" Type="http://schemas.openxmlformats.org/officeDocument/2006/relationships/image" Target="../media/image16.gif"/><Relationship Id="rId5" Type="http://schemas.openxmlformats.org/officeDocument/2006/relationships/image" Target="../media/image5.gif"/><Relationship Id="rId6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如何自幹軟體收音機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以及收音機的前世今生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彭大海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102600" y="992450"/>
            <a:ext cx="1898100" cy="722700"/>
          </a:xfrm>
          <a:prstGeom prst="wedgeRoundRectCallout">
            <a:avLst>
              <a:gd fmla="val -25634" name="adj1"/>
              <a:gd fmla="val 9132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自己動手做</a:t>
            </a:r>
            <a:endParaRPr sz="2400"/>
          </a:p>
        </p:txBody>
      </p:sp>
      <p:cxnSp>
        <p:nvCxnSpPr>
          <p:cNvPr id="57" name="Google Shape;57;p13"/>
          <p:cNvCxnSpPr/>
          <p:nvPr/>
        </p:nvCxnSpPr>
        <p:spPr>
          <a:xfrm>
            <a:off x="2967700" y="2023425"/>
            <a:ext cx="1175400" cy="54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因為天線效應的緣故可以讓訊號超距傳送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一個純的高頻正弦波可作為低頻訊號的載具，稱為「載波」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欲讓低頻的訊號被傳送出去，需要讓它搭乘在高頻的載波之上，</a:t>
            </a:r>
            <a:br>
              <a:rPr lang="zh-TW"/>
            </a:br>
            <a:r>
              <a:rPr lang="zh-TW"/>
              <a:t>這個過程稱作「混波」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450" y="2808963"/>
            <a:ext cx="30480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廣播天線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基隆河社子段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87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收音機是一種將高頻訊號轉換成低頻訊號的裝置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什麼是頻率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食欲貧欲 時域頻域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傅立葉轉換</a:t>
            </a:r>
            <a:endParaRPr u="sng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950" y="1949188"/>
            <a:ext cx="5734050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263" y="1717691"/>
            <a:ext cx="5835424" cy="31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傳統接收機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為了將高頻降成低頻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需要多次降頻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檢波、解調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放大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750" y="1152475"/>
            <a:ext cx="3697149" cy="369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一次性直接降頻？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很難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微弱的信號要一階一階放大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早期有「調諧式」調整困難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阿姆斯壯發明「超外差」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將不同頻率的高頻信號降頻成固定的「中頻」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26"/>
          <p:cNvGrpSpPr/>
          <p:nvPr/>
        </p:nvGrpSpPr>
        <p:grpSpPr>
          <a:xfrm>
            <a:off x="4936800" y="738300"/>
            <a:ext cx="3895500" cy="3960600"/>
            <a:chOff x="3667375" y="1092075"/>
            <a:chExt cx="3895500" cy="3960600"/>
          </a:xfrm>
        </p:grpSpPr>
        <p:sp>
          <p:nvSpPr>
            <p:cNvPr id="164" name="Google Shape;164;p26"/>
            <p:cNvSpPr/>
            <p:nvPr/>
          </p:nvSpPr>
          <p:spPr>
            <a:xfrm>
              <a:off x="3667375" y="1092075"/>
              <a:ext cx="3895500" cy="396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08049" y="1238775"/>
              <a:ext cx="3622500" cy="3640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要降頻需要用到混波器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過程與前面的發射正好相反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425" y="1317625"/>
            <a:ext cx="45910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只做一次降頻的接收機叫做「直接轉換接收機」或叫做「零中頻接收機」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軟體收音機就是一種直接轉換接收機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某次，發現軟體收音機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好像是這樣，但其實是那樣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順藤摸瓜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發現一種架構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巧妙地運用現有設備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陽春但有效，跟陽春麵一樣，簡單但吃得飽，更重要的是，免調！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063" y="799888"/>
            <a:ext cx="3571875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250" y="377150"/>
            <a:ext cx="4222875" cy="30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664" y="65288"/>
            <a:ext cx="3961750" cy="32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7099" y="377138"/>
            <a:ext cx="3809872" cy="322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2953" y="154975"/>
            <a:ext cx="289814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374" y="671000"/>
            <a:ext cx="6110549" cy="4472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764" y="132413"/>
            <a:ext cx="68784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找到很多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這是一種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這是另一種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後來確定這一種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006" y="743875"/>
            <a:ext cx="5199992" cy="3920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Daniel Richard Tayloe,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708" y="0"/>
            <a:ext cx="366063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006" y="0"/>
            <a:ext cx="359453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收</a:t>
            </a:r>
            <a:r>
              <a:rPr lang="zh-TW"/>
              <a:t>音機歷史簡述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什麼是收音機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什麼是軟體收音機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我的軟體收音機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現場測試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一個理念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一開始用拼湊的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還可以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本地振盪使用類比VCO電路</a:t>
            </a:r>
            <a:endParaRPr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800" y="475637"/>
            <a:ext cx="4192224" cy="419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850" y="1087175"/>
            <a:ext cx="5616600" cy="32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325" y="4272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3" title="IMG_274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接下來想要穩定一些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收聽範圍想要廣一些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可程式化的本地振盪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00" y="0"/>
            <a:ext cx="6172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5" title="IMG_446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設計印刷電路板</a:t>
            </a:r>
            <a:endParaRPr/>
          </a:p>
        </p:txBody>
      </p:sp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920" y="1912270"/>
            <a:ext cx="4859850" cy="296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7" title="joined_video_507a6ba92c01456b8885e217156aa7b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電路的本地振盪設定與電腦程式之間如何聯通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再觀察一次電路方塊圖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USB外接式音效卡除了輸入音源，當然還有輸出的功能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怎麼用聲音通道傳控制訊息？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DTMF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9" title="IMG_7159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方塊圖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402" y="1152475"/>
            <a:ext cx="5680124" cy="36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397" y="183175"/>
            <a:ext cx="3157074" cy="2571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2" name="Google Shape;27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7" y="2315550"/>
            <a:ext cx="3772574" cy="25717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軟體方面十分簡單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傅立葉轉換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看到頻譜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選擇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反傅立葉轉換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哇啦～</a:t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272" y="1152475"/>
            <a:ext cx="4705875" cy="36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距今一百多年（1861~）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馬克士威、赫茲、特斯拉、波波夫、馬可尼、布勞恩、范信達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愛迪生、理查生、佛萊明、弗瑞斯特、阿姆斯壯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25" y="2991038"/>
            <a:ext cx="137160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99" y="2991049"/>
            <a:ext cx="1134548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725" y="2991050"/>
            <a:ext cx="10830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6250" y="3014050"/>
            <a:ext cx="1083050" cy="120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1768" y="3014050"/>
            <a:ext cx="1053504" cy="12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7744" y="2991050"/>
            <a:ext cx="933253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39675" y="2983550"/>
            <a:ext cx="1053500" cy="12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9775" y="2983552"/>
            <a:ext cx="1053500" cy="126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13694" y="2983550"/>
            <a:ext cx="933250" cy="117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54875" y="2983551"/>
            <a:ext cx="1053500" cy="12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04375" y="2968250"/>
            <a:ext cx="10668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26550" y="2919338"/>
            <a:ext cx="1053500" cy="133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matplotlib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scipy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numpy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pyaudio</a:t>
            </a:r>
            <a:endParaRPr/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272" y="1152475"/>
            <a:ext cx="4705875" cy="36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現場玩玩看</a:t>
            </a:r>
            <a:endParaRPr/>
          </a:p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09" y="1108587"/>
            <a:ext cx="5435575" cy="35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程式畫面</a:t>
            </a:r>
            <a:endParaRPr/>
          </a:p>
        </p:txBody>
      </p:sp>
      <p:sp>
        <p:nvSpPr>
          <p:cNvPr id="299" name="Google Shape;29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一段業餘無線電</a:t>
            </a:r>
            <a:endParaRPr/>
          </a:p>
        </p:txBody>
      </p:sp>
      <p:pic>
        <p:nvPicPr>
          <p:cNvPr id="306" name="Google Shape;306;p45" title="joined_video_2fc352aad58545c99dff51173b14ba6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一個理念</a:t>
            </a:r>
            <a:endParaRPr/>
          </a:p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有人說島民理應熟悉海洋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身為宇宙中已知的生命體，是否要多了解一點電磁波？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讀聖賢書所學何事？讓知識更普及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收音機製作是科普的一環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已經簡單成這樣，還在等什麼？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專利脈絡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時間軸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直到阿姆斯壯的發明出現，不是「</a:t>
            </a:r>
            <a:r>
              <a:rPr lang="zh-TW"/>
              <a:t>人類的一小步</a:t>
            </a:r>
            <a:r>
              <a:rPr lang="zh-TW"/>
              <a:t>」那個阿姆斯壯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超外差接收機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稱霸整個世紀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288" y="1689463"/>
            <a:ext cx="473392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收音機套件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類比、需調校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早年自製收音機仍需要一定技能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979" y="1339325"/>
            <a:ext cx="2438400" cy="33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812" y="1339325"/>
            <a:ext cx="1501775" cy="32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164" y="651375"/>
            <a:ext cx="3208937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549475" y="4508600"/>
            <a:ext cx="7337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參考資料：</a:t>
            </a:r>
            <a:r>
              <a:rPr lang="zh-TW" sz="1100" u="sng">
                <a:solidFill>
                  <a:srgbClr val="FFFFFF"/>
                </a:solidFill>
                <a:hlinkClick r:id="rId6"/>
              </a:rPr>
              <a:t>https://americanradiohistory.com/National_Radio_News.htm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實作上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發射比較簡單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接收比較困難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清楚地接收更困難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506" y="1418050"/>
            <a:ext cx="3505225" cy="23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直到電腦普及、算力增加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數位信號處理可以即時運算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何不試試看用來算無線電訊號？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天線效應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311700" y="4071825"/>
            <a:ext cx="7337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資料出處：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https://youtu.be/ZaXm6wau-jc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900" y="1708150"/>
            <a:ext cx="295275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5650" y="2084375"/>
            <a:ext cx="31432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1153" y="1152475"/>
            <a:ext cx="3752235" cy="30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